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10" autoAdjust="0"/>
  </p:normalViewPr>
  <p:slideViewPr>
    <p:cSldViewPr snapToGrid="0" snapToObjects="1">
      <p:cViewPr>
        <p:scale>
          <a:sx n="80" d="100"/>
          <a:sy n="80" d="100"/>
        </p:scale>
        <p:origin x="-139" y="-58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43269-5145-4ECA-9549-9A9F4D43B1B6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F5AF6-3B02-4E9A-B42C-AC75825F3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19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998470"/>
            <a:ext cx="5897999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kern="0" spc="-157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Здоровое питание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833199" y="4164925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Здоровое питание играет важную роль в общем здоровье и благополучии. Узнайте о питательных веществах, преимуществах и рецептах для здорового образа жизни.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993225"/>
            <a:ext cx="628852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Питательные вещества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30553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0D7F4"/>
          </a:solidFill>
          <a:ln w="13811">
            <a:solidFill>
              <a:srgbClr val="C1AFE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24326" y="3347204"/>
            <a:ext cx="12727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338185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Белки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760107" y="3862268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Строительный материал для тканей и клеток в организме.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6285" y="330553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0D7F4"/>
          </a:solidFill>
          <a:ln w="13811">
            <a:solidFill>
              <a:srgbClr val="C1AFE9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585948" y="3347204"/>
            <a:ext cx="18061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8148399" y="338185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Углеводы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8148399" y="3862268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Главный источник энергии для организма.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2037993" y="49688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0D7F4"/>
          </a:solidFill>
          <a:ln w="13811">
            <a:solidFill>
              <a:srgbClr val="C1AFE9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193846" y="5010507"/>
            <a:ext cx="18823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2760107" y="504515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Жиры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2760107" y="5525572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Необходимы для пищеварения, теплоизоляции и защиты органов.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7426285" y="49688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0D7F4"/>
          </a:solidFill>
          <a:ln w="13811">
            <a:solidFill>
              <a:srgbClr val="C1AFE9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574518" y="5010507"/>
            <a:ext cx="20347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148399" y="5045154"/>
            <a:ext cx="304978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Витамины и минералы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148399" y="5525572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Регулируют метаболические процессы и поддерживают здоровье.</a:t>
            </a:r>
            <a:endParaRPr lang="en-US" sz="175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441133"/>
            <a:ext cx="512075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Денежные затраты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579846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894421"/>
            <a:ext cx="252543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Покупка продуктов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374838"/>
            <a:ext cx="32958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Обратите внимание на цены и найдите выгодные предложения.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579846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894540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Долгосрочнее инвестирование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722144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Предотвратить здоровые проблемы в будущем - лучшее вложение в здоровье.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579846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894540"/>
            <a:ext cx="28752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Приготовление пищи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374958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Сэкономьте деньги, готовя дома вместо посещения ресторанов.</a:t>
            </a:r>
            <a:endParaRPr lang="en-US" sz="175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950476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Преимущества здорового образа жизни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490799" y="2672477"/>
            <a:ext cx="4542115" cy="2721173"/>
          </a:xfrm>
          <a:prstGeom prst="roundRect">
            <a:avLst>
              <a:gd name="adj" fmla="val 3675"/>
            </a:avLst>
          </a:prstGeom>
          <a:solidFill>
            <a:srgbClr val="E0D7F4"/>
          </a:solidFill>
          <a:ln w="13811">
            <a:solidFill>
              <a:srgbClr val="C1AFE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726781" y="2908459"/>
            <a:ext cx="407015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Улучшение физического и эмоционального здоровья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4726781" y="3736062"/>
            <a:ext cx="407015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Здоровый образ жизни помогает укрепить иммунитет и справиться с эмоциональным напряжением.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9255085" y="2672477"/>
            <a:ext cx="4542115" cy="2721173"/>
          </a:xfrm>
          <a:prstGeom prst="roundRect">
            <a:avLst>
              <a:gd name="adj" fmla="val 3675"/>
            </a:avLst>
          </a:prstGeom>
          <a:solidFill>
            <a:srgbClr val="E0D7F4"/>
          </a:solidFill>
          <a:ln w="13811">
            <a:solidFill>
              <a:srgbClr val="C1AFE9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9491067" y="2908459"/>
            <a:ext cx="407015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Улучшение общего самочувствия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9491067" y="3736062"/>
            <a:ext cx="407015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Правильное питание и регулярная физическая активность улучшают общую жизненную энергию и настроение.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4490799" y="5615821"/>
            <a:ext cx="9306401" cy="1663184"/>
          </a:xfrm>
          <a:prstGeom prst="roundRect">
            <a:avLst>
              <a:gd name="adj" fmla="val 6012"/>
            </a:avLst>
          </a:prstGeom>
          <a:solidFill>
            <a:srgbClr val="E0D7F4"/>
          </a:solidFill>
          <a:ln w="13811">
            <a:solidFill>
              <a:srgbClr val="C1AFE9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726781" y="5851803"/>
            <a:ext cx="526339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Снижение риска развития заболеваний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4726781" y="6332220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Здоровое питание может предотвратить развитие различных заболеваний, таких как сердечно-сосудистые заболевания и диабет.</a:t>
            </a:r>
            <a:endParaRPr lang="en-US" sz="175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509713"/>
            <a:ext cx="862262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Вред от неправильного питания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648426"/>
            <a:ext cx="10554414" cy="4071342"/>
          </a:xfrm>
          <a:prstGeom prst="roundRect">
            <a:avLst>
              <a:gd name="adj" fmla="val 2456"/>
            </a:avLst>
          </a:prstGeom>
          <a:noFill/>
          <a:ln w="13811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051804" y="2662238"/>
            <a:ext cx="10526792" cy="134790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273975" y="2803088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Ожирение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41181" y="2803088"/>
            <a:ext cx="481524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Увеличивает риск сердечно-сосудистых заболеваний, диабета и некоторых видов рака.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2051804" y="4010144"/>
            <a:ext cx="10526792" cy="134790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2273975" y="4150995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Недостаток питательных веществ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41181" y="4150995"/>
            <a:ext cx="481524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Может привести к различным заболеваниям и нарушениям органов и систем организма.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2051804" y="5358051"/>
            <a:ext cx="10526792" cy="134790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2273975" y="5498902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Повышенный уровень стресса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541181" y="5498902"/>
            <a:ext cx="481524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Плохое питание может ухудшить восприятие стресса и снизить способность справляться с ним.</a:t>
            </a:r>
            <a:endParaRPr lang="en-US" sz="175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973818"/>
            <a:ext cx="656141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Рецепты здоровых блюд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223617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Салат с цветной капустой</a:t>
            </a:r>
            <a:endParaRPr lang="en-US" sz="2624" dirty="0"/>
          </a:p>
        </p:txBody>
      </p:sp>
      <p:sp>
        <p:nvSpPr>
          <p:cNvPr id="6" name="Text 4"/>
          <p:cNvSpPr/>
          <p:nvPr/>
        </p:nvSpPr>
        <p:spPr>
          <a:xfrm>
            <a:off x="2037993" y="4278749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Смешайте цветную капусту, помидоры, огурцы и листья салата. Приправьте лимонным соусом.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223617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Тосты с авокадо и яйцом</a:t>
            </a:r>
            <a:endParaRPr lang="en-US" sz="2624" dirty="0"/>
          </a:p>
        </p:txBody>
      </p:sp>
      <p:sp>
        <p:nvSpPr>
          <p:cNvPr id="8" name="Text 6"/>
          <p:cNvSpPr/>
          <p:nvPr/>
        </p:nvSpPr>
        <p:spPr>
          <a:xfrm>
            <a:off x="5743932" y="4278749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Жарьте тосты, нанесите пюре из авокадо, добавьте жареное яйцо и посыпьте острым перцем.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223617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Смузи с ягодами и бананом</a:t>
            </a:r>
            <a:endParaRPr lang="en-US" sz="2624" dirty="0"/>
          </a:p>
        </p:txBody>
      </p:sp>
      <p:sp>
        <p:nvSpPr>
          <p:cNvPr id="10" name="Text 8"/>
          <p:cNvSpPr/>
          <p:nvPr/>
        </p:nvSpPr>
        <p:spPr>
          <a:xfrm>
            <a:off x="9449872" y="4278749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Смешайте свежие ягоды, банан, йогурт и лед. Перемешайте в блендере до получения однородной консистенции.</a:t>
            </a:r>
            <a:endParaRPr lang="en-US" sz="175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656987"/>
            <a:ext cx="775680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Как начать питаться здорово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349103" y="1795701"/>
            <a:ext cx="44410" cy="5776793"/>
          </a:xfrm>
          <a:prstGeom prst="roundRect">
            <a:avLst>
              <a:gd name="adj" fmla="val 225151"/>
            </a:avLst>
          </a:prstGeom>
          <a:solidFill>
            <a:srgbClr val="C1AFE9"/>
          </a:solidFill>
          <a:ln/>
        </p:spPr>
      </p:sp>
      <p:sp>
        <p:nvSpPr>
          <p:cNvPr id="6" name="Shape 4"/>
          <p:cNvSpPr/>
          <p:nvPr/>
        </p:nvSpPr>
        <p:spPr>
          <a:xfrm>
            <a:off x="2621220" y="2197001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C1AFE9"/>
          </a:solidFill>
          <a:ln/>
        </p:spPr>
      </p:sp>
      <p:sp>
        <p:nvSpPr>
          <p:cNvPr id="7" name="Shape 5"/>
          <p:cNvSpPr/>
          <p:nvPr/>
        </p:nvSpPr>
        <p:spPr>
          <a:xfrm>
            <a:off x="2121277" y="196929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0D7F4"/>
          </a:solidFill>
          <a:ln w="13811">
            <a:solidFill>
              <a:srgbClr val="C1AFE9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2307610" y="2010966"/>
            <a:ext cx="12727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3593306" y="2017871"/>
            <a:ext cx="417873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Уберите из дома вредную пищу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3593306" y="2498288"/>
            <a:ext cx="89991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Избавьтесь от соблазнов и замените их на здоровые альтернативы.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621220" y="4196655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C1AFE9"/>
          </a:solidFill>
          <a:ln/>
        </p:spPr>
      </p:sp>
      <p:sp>
        <p:nvSpPr>
          <p:cNvPr id="12" name="Shape 10"/>
          <p:cNvSpPr/>
          <p:nvPr/>
        </p:nvSpPr>
        <p:spPr>
          <a:xfrm>
            <a:off x="2121277" y="396894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0D7F4"/>
          </a:solidFill>
          <a:ln w="13811">
            <a:solidFill>
              <a:srgbClr val="C1AFE9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280940" y="4010620"/>
            <a:ext cx="18061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3593306" y="4017526"/>
            <a:ext cx="240494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Планируйте меню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3593306" y="4497943"/>
            <a:ext cx="89991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Составьте еженедельный план употребления пищи и подготовьте список покупок.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2621220" y="6196310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C1AFE9"/>
          </a:solidFill>
          <a:ln/>
        </p:spPr>
      </p:sp>
      <p:sp>
        <p:nvSpPr>
          <p:cNvPr id="17" name="Shape 15"/>
          <p:cNvSpPr/>
          <p:nvPr/>
        </p:nvSpPr>
        <p:spPr>
          <a:xfrm>
            <a:off x="2121277" y="596860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0D7F4"/>
          </a:solidFill>
          <a:ln w="13811">
            <a:solidFill>
              <a:srgbClr val="C1AFE9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2277130" y="6010275"/>
            <a:ext cx="18823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3593306" y="6017181"/>
            <a:ext cx="37541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Исследуйте новые продукты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3593306" y="6497598"/>
            <a:ext cx="89991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Попробуйте новые фрукты, овощи и зерновые продукты, чтобы разнообразить свой рацион.</a:t>
            </a:r>
            <a:endParaRPr lang="en-US" sz="175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333</Words>
  <Application>Microsoft Office PowerPoint</Application>
  <PresentationFormat>Произвольный</PresentationFormat>
  <Paragraphs>60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3</cp:revision>
  <dcterms:created xsi:type="dcterms:W3CDTF">2023-12-11T15:51:53Z</dcterms:created>
  <dcterms:modified xsi:type="dcterms:W3CDTF">2023-12-11T15:55:16Z</dcterms:modified>
</cp:coreProperties>
</file>